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9" r:id="rId13"/>
    <p:sldId id="270" r:id="rId14"/>
    <p:sldId id="272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0"/>
  </p:normalViewPr>
  <p:slideViewPr>
    <p:cSldViewPr snapToGrid="0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3E9A-FC5A-FBB4-C72A-17DEC53A4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8E70C-D8D4-D75A-4931-F46592DA3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2100-2750-8A97-1F1E-8EDC3E3B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5C6DF-2184-2DF8-977A-C3A56E2F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E53DA-2CAB-C24C-D400-3EA0EC80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8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7B29-75F5-7FBD-A390-D941FA4D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B1962-DC02-6C71-D332-7A209328C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2ED89-4633-C2E6-EB67-F668FD64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92FB4-C605-3DCD-DD62-7903BDEB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95A3B-A72F-9320-0581-30F4FF23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5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CA36EE-EE97-ECD7-C82C-DE1551B49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10115-EE16-366F-111F-0F16F7DC3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ADEED-38C1-58B0-E094-2994B762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F5E49-753E-D8CB-04A4-44CD740E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746C-35CA-7545-B7DE-06EBD399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8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C72C-F6D8-2B93-4C34-CD961484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BE6D-D401-A22B-D1D3-72F07BBC8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2309C-255D-5BFD-B638-0FEEF370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B94A9-27A5-B043-DE08-59D9FE1E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FA7CF-DC56-A5E4-C67E-D3A3F200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5F58-DB44-BB6C-130E-DFFB40EE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843CE-F9DC-28C6-1C24-FFC5302BA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70BC2-16CD-FE1E-8236-F3607622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B0261-B476-97C7-4927-2BD7EA92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B2B2-8638-48BD-FFA5-244B65FD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5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C40E-69A6-D218-517D-208007E4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7C9E3-BEDB-BB30-8732-3562AFD8A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12BF1-DF3C-363E-8BEF-1F226BDB6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D7891-F3EA-5120-C6CD-242F34A4E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C4263-D5B4-F784-5EB4-70AD1B3C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91023-23D7-217E-9C3A-BBF82D6E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5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3D66-7E02-4180-E595-E0600D37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3460-0865-FBAC-900E-DB5EC0127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7E9C8-DB2F-548E-5894-5532F517F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6EF03-D18E-D8BF-5F6E-77FFD5181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3B3F8-CF23-4069-5953-0303AE5D2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2CE303-67A8-D5C0-51C1-468A909B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FC717D-88CF-AFD8-E14C-888B5BF6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0F40A-44BF-20C2-5217-5FEFBDE6F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23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BF8A-CF93-42AE-36E6-32D9F971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6F784-260E-3023-B834-1528C44F1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10145-579D-B6C9-A06F-CDA86EE6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AF5B9-8B64-31A0-E006-31136C69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34708-8D33-D6ED-8055-A50E4E18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ACE0C-3821-E28E-509E-CD0A4A52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452E7-8B69-0426-86BF-34379485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401E-4AB8-1674-D87B-23A65784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A0A8-AC5F-CE3B-B47D-29D10ABF3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6BAB0-09E4-B740-C687-2D045F760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419BF-505D-32DF-168E-0A5B1651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0141-6C37-858C-62BC-A4780637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4D119-0876-DF53-4B24-CF9A3E06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8A85-BBC0-5211-1652-1279FB3C0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FF9EF-6337-CA69-F8F6-7982DFCA8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3F0A6-3BA9-BB16-C947-301964FD3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05327-5597-FBA5-F3F0-83CB6AE1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E641C-C238-A905-F32C-4C7ADFFC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A785F-C61A-EC0C-4DCC-6122776C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9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1CAF5-A01F-9CDB-9ED0-788510EC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88476-D822-7E83-C8D1-FE9B1D014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5DC61-AE4C-1E4E-0CC5-E110867BF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7FD06-74B2-D740-9D23-D9CFCCBAACD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2119F-40BC-8E5B-B14F-466B76719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6B561-38BC-6684-A083-EE816670B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8DE6-EC09-474E-8A4C-7DD8B7E2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7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35C8-7684-318E-85E0-9B765E8A5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1D7BA-D6A4-2D3A-4E7A-319C01F7B9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02EA2B5-4149-6877-AF1E-7733C9CA6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6878-412A-F449-9F04-09625CB0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2844C-52D0-9247-F200-C6B4F7096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C61235-FD57-2C9E-86E6-179F5E05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0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26CF-4129-7B5F-C261-0CE700B9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5DE9C1-A0E2-23BD-1E30-7373462C1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909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128C-4977-70E9-0F40-37E8B76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0D2083-73E7-A402-14B0-39A1EC97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9645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784-F749-C995-A3AA-7DA6F48C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CE03-E7AC-B99C-4A6A-935FC44CB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C727C-D4F3-296E-7CD1-BA089CB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C177-D187-6BBE-AA3B-FE3B999A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8574-7503-1A19-2D30-FBDBB4BCE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373F3-D649-1F9C-8AB4-90ADC477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06"/>
            <a:ext cx="12213166" cy="68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93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189A-5183-DC65-7F85-4AA26371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EAF8-115B-CA46-45A4-94CA3DD06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D28E1-7171-96BD-528A-6EAFE831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E541-F9F5-D355-C7A6-7BC9E246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CA9333F8-A40E-F293-DF8F-241047F1C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697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E93B-9459-9322-C500-BBA65197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D53FE1C8-A048-9482-D201-B0AAD92A4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2332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90E3-E5DA-236F-0155-BFA130BA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A0BA5C4-F2FD-812D-53E2-187FC1FF6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829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09AE-B282-46DB-3F49-3E8BF2BD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402246-616E-182A-C5FC-FBFCD7C82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080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F97C-7BA4-C6EC-6F45-363ECBA9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A60554-C7B0-779C-671F-AB99C2CEA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C95CD5-6F88-3B50-E30B-6025E65C0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4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7F53-B4DB-04BB-45BE-9BEB3108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175572-3D33-DC39-5FA3-EC58E0653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1D5E4-3CB5-54AC-5241-6532BE20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1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472B-14D8-DA8F-8E91-4EDD051E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FB77C8-CC5D-5361-D0D2-26A3A23F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7A6E6-4E88-C531-59EA-CB9DF79F7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7A5C-20FD-564E-2346-C82A08EB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8F98A4-BA3A-E530-FBDB-E19223C6A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86D26-DBE3-7F97-45A8-5F1D1DCC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7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520A-0547-5DC0-2977-832F3FB2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33BC0F-6DC8-5882-D4B3-EF8525063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7463F-362B-D23D-6D1A-DA5912101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Kumar Singh</dc:creator>
  <cp:lastModifiedBy>Akash Kumar Singh</cp:lastModifiedBy>
  <cp:revision>12</cp:revision>
  <dcterms:created xsi:type="dcterms:W3CDTF">2022-12-07T19:22:56Z</dcterms:created>
  <dcterms:modified xsi:type="dcterms:W3CDTF">2022-12-08T01:05:21Z</dcterms:modified>
</cp:coreProperties>
</file>